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5" autoAdjust="0"/>
    <p:restoredTop sz="94660"/>
  </p:normalViewPr>
  <p:slideViewPr>
    <p:cSldViewPr>
      <p:cViewPr>
        <p:scale>
          <a:sx n="60" d="100"/>
          <a:sy n="60" d="100"/>
        </p:scale>
        <p:origin x="-1476" y="-8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60EB4-CB52-4E2C-BC0C-27E2A3ACD816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CD5DCD2-0220-4DAF-BC03-5CA93C874B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60EB4-CB52-4E2C-BC0C-27E2A3ACD816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DCD2-0220-4DAF-BC03-5CA93C874B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60EB4-CB52-4E2C-BC0C-27E2A3ACD816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DCD2-0220-4DAF-BC03-5CA93C874B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60EB4-CB52-4E2C-BC0C-27E2A3ACD816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DCD2-0220-4DAF-BC03-5CA93C874B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60EB4-CB52-4E2C-BC0C-27E2A3ACD816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DCD2-0220-4DAF-BC03-5CA93C874B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60EB4-CB52-4E2C-BC0C-27E2A3ACD816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DCD2-0220-4DAF-BC03-5CA93C874B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60EB4-CB52-4E2C-BC0C-27E2A3ACD816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DCD2-0220-4DAF-BC03-5CA93C874B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60EB4-CB52-4E2C-BC0C-27E2A3ACD816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DCD2-0220-4DAF-BC03-5CA93C874B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60EB4-CB52-4E2C-BC0C-27E2A3ACD816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DCD2-0220-4DAF-BC03-5CA93C874B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60EB4-CB52-4E2C-BC0C-27E2A3ACD816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DCD2-0220-4DAF-BC03-5CA93C874B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60EB4-CB52-4E2C-BC0C-27E2A3ACD816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DCD2-0220-4DAF-BC03-5CA93C874B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60EB4-CB52-4E2C-BC0C-27E2A3ACD816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CD5DCD2-0220-4DAF-BC03-5CA93C874B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60EB4-CB52-4E2C-BC0C-27E2A3ACD816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DCD2-0220-4DAF-BC03-5CA93C874B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60EB4-CB52-4E2C-BC0C-27E2A3ACD816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DCD2-0220-4DAF-BC03-5CA93C874B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60EB4-CB52-4E2C-BC0C-27E2A3ACD816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DCD2-0220-4DAF-BC03-5CA93C874B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60EB4-CB52-4E2C-BC0C-27E2A3ACD816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DCD2-0220-4DAF-BC03-5CA93C874B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60EB4-CB52-4E2C-BC0C-27E2A3ACD816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DCD2-0220-4DAF-BC03-5CA93C874B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60EB4-CB52-4E2C-BC0C-27E2A3ACD816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CD5DCD2-0220-4DAF-BC03-5CA93C874B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60EB4-CB52-4E2C-BC0C-27E2A3ACD816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DCD2-0220-4DAF-BC03-5CA93C874B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60EB4-CB52-4E2C-BC0C-27E2A3ACD816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DCD2-0220-4DAF-BC03-5CA93C874B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60EB4-CB52-4E2C-BC0C-27E2A3ACD816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DCD2-0220-4DAF-BC03-5CA93C874B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60EB4-CB52-4E2C-BC0C-27E2A3ACD816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DCD2-0220-4DAF-BC03-5CA93C874B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8260EB4-CB52-4E2C-BC0C-27E2A3ACD816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CD5DCD2-0220-4DAF-BC03-5CA93C874B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260EB4-CB52-4E2C-BC0C-27E2A3ACD816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DCD2-0220-4DAF-BC03-5CA93C874B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7" Type="http://schemas.openxmlformats.org/officeDocument/2006/relationships/image" Target="../media/image7.png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BY: Jacob confer, Colton </a:t>
            </a:r>
            <a:r>
              <a:rPr lang="en-US" dirty="0" err="1" smtClean="0"/>
              <a:t>Treaster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000" dirty="0" smtClean="0"/>
              <a:t>Civil War Artillery 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Henry rifle</a:t>
            </a:r>
            <a:endParaRPr lang="en-US" dirty="0"/>
          </a:p>
        </p:txBody>
      </p:sp>
      <p:pic>
        <p:nvPicPr>
          <p:cNvPr id="4" name="Content Placeholder 3" descr="l_henryrifl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295400"/>
            <a:ext cx="9144000" cy="2362200"/>
          </a:xfrm>
          <a:prstGeom prst="rect">
            <a:avLst/>
          </a:prstGeom>
          <a:ln>
            <a:noFill/>
          </a:ln>
          <a:effectLst>
            <a:reflection blurRad="6350" stA="50000" endA="295" endPos="92000" dist="101600" dir="5400000" sy="-100000" algn="bl" rotWithShape="0"/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4191000" y="2362200"/>
            <a:ext cx="601980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Barrel length- 24in.</a:t>
            </a:r>
          </a:p>
          <a:p>
            <a:r>
              <a:rPr lang="en-US" sz="3200" dirty="0" smtClean="0"/>
              <a:t>Overall length- 44 ¾</a:t>
            </a:r>
          </a:p>
          <a:p>
            <a:r>
              <a:rPr lang="en-US" sz="3200" dirty="0" smtClean="0"/>
              <a:t>Weight – 9 ¼</a:t>
            </a:r>
          </a:p>
          <a:p>
            <a:r>
              <a:rPr lang="en-US" sz="3200" dirty="0" smtClean="0"/>
              <a:t>Caliber-  .44</a:t>
            </a:r>
          </a:p>
          <a:p>
            <a:r>
              <a:rPr lang="en-US" sz="3200" dirty="0" smtClean="0"/>
              <a:t>Bullet weight- 200 Grains</a:t>
            </a:r>
          </a:p>
          <a:p>
            <a:r>
              <a:rPr lang="en-US" sz="3200" dirty="0" smtClean="0"/>
              <a:t>Power charge-  26 Grains</a:t>
            </a:r>
          </a:p>
          <a:p>
            <a:r>
              <a:rPr lang="en-US" sz="3200" dirty="0" smtClean="0"/>
              <a:t>Muzzle Velocity- 1100 FPS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Henry rifle was  created in 1860</a:t>
            </a:r>
          </a:p>
          <a:p>
            <a:r>
              <a:rPr lang="en-US" dirty="0" smtClean="0"/>
              <a:t>It can hold up to 15 .44 caliber </a:t>
            </a:r>
            <a:r>
              <a:rPr lang="en-US" dirty="0" err="1" smtClean="0"/>
              <a:t>rimfire</a:t>
            </a:r>
            <a:r>
              <a:rPr lang="en-US" dirty="0" smtClean="0"/>
              <a:t> cartridges</a:t>
            </a:r>
          </a:p>
          <a:p>
            <a:r>
              <a:rPr lang="en-US" dirty="0" smtClean="0"/>
              <a:t>There were about 14,000 made between 1860 and 1866</a:t>
            </a:r>
          </a:p>
          <a:p>
            <a:r>
              <a:rPr lang="en-US" dirty="0" smtClean="0"/>
              <a:t>It was designed by Tyler Henry</a:t>
            </a:r>
          </a:p>
          <a:p>
            <a:r>
              <a:rPr lang="en-US" dirty="0" smtClean="0"/>
              <a:t>This gun was so much different compared to the regular musket due to not having to reload after every shot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Colt Model 1860 army revolver</a:t>
            </a:r>
            <a:endParaRPr lang="en-US" dirty="0"/>
          </a:p>
        </p:txBody>
      </p:sp>
      <p:pic>
        <p:nvPicPr>
          <p:cNvPr id="4" name="Content Placeholder 3" descr="col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1447800"/>
            <a:ext cx="7010400" cy="2213811"/>
          </a:xfrm>
        </p:spPr>
      </p:pic>
      <p:sp>
        <p:nvSpPr>
          <p:cNvPr id="5" name="TextBox 4"/>
          <p:cNvSpPr txBox="1"/>
          <p:nvPr/>
        </p:nvSpPr>
        <p:spPr>
          <a:xfrm>
            <a:off x="609600" y="3657600"/>
            <a:ext cx="7467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Action- single action</a:t>
            </a:r>
          </a:p>
          <a:p>
            <a:r>
              <a:rPr lang="en-US" sz="2400" dirty="0" smtClean="0"/>
              <a:t>Caliber- .44 cap and ball</a:t>
            </a:r>
          </a:p>
          <a:p>
            <a:r>
              <a:rPr lang="en-US" sz="2400" dirty="0" smtClean="0"/>
              <a:t>Feed system- 6- shot rotating cylinder</a:t>
            </a:r>
          </a:p>
          <a:p>
            <a:r>
              <a:rPr lang="en-US" sz="2400" dirty="0" smtClean="0"/>
              <a:t>Muzzle velocity- 750 FPS</a:t>
            </a:r>
          </a:p>
          <a:p>
            <a:r>
              <a:rPr lang="en-US" sz="2400" dirty="0" smtClean="0"/>
              <a:t>Cycle rate- 6 rounds a min.</a:t>
            </a:r>
          </a:p>
          <a:p>
            <a:r>
              <a:rPr lang="en-US" sz="2400" dirty="0" smtClean="0"/>
              <a:t>Length- 13.98in.</a:t>
            </a:r>
          </a:p>
          <a:p>
            <a:r>
              <a:rPr lang="en-US" sz="2400" dirty="0" smtClean="0"/>
              <a:t>Barrel length- 7.99in</a:t>
            </a:r>
            <a:r>
              <a:rPr lang="en-US" sz="2800" dirty="0" smtClean="0"/>
              <a:t>.</a:t>
            </a:r>
          </a:p>
          <a:p>
            <a:r>
              <a:rPr lang="en-US" sz="2400" dirty="0" smtClean="0"/>
              <a:t>Empty weight-2.65lbs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More than 200,000 were made between 1860 and 1873</a:t>
            </a:r>
          </a:p>
          <a:p>
            <a:r>
              <a:rPr lang="en-US" dirty="0" smtClean="0"/>
              <a:t>This had to be loaded with loose blackpowder</a:t>
            </a:r>
          </a:p>
          <a:p>
            <a:r>
              <a:rPr lang="en-US" dirty="0" smtClean="0"/>
              <a:t>Then a lead ball would be shoved down the barrel with a miniature ram rod and it would stay in the cylinder </a:t>
            </a:r>
          </a:p>
          <a:p>
            <a:r>
              <a:rPr lang="en-US" dirty="0" smtClean="0"/>
              <a:t>The colt had some misfire problems</a:t>
            </a:r>
          </a:p>
          <a:p>
            <a:r>
              <a:rPr lang="en-US" dirty="0" smtClean="0"/>
              <a:t>The colt was then redesigned in 1869 it could the take cartridges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aann.jpg"/>
          <p:cNvPicPr>
            <a:picLocks noGrp="1" noChangeAspect="1"/>
          </p:cNvPicPr>
          <p:nvPr>
            <p:ph idx="1"/>
          </p:nvPr>
        </p:nvPicPr>
        <p:blipFill>
          <a:blip r:embed="rId5" cstate="print"/>
          <a:stretch>
            <a:fillRect/>
          </a:stretch>
        </p:blipFill>
        <p:spPr>
          <a:xfrm>
            <a:off x="0" y="914400"/>
            <a:ext cx="9173029" cy="59436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12 pounder napoleon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2209800"/>
            <a:ext cx="65532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Bore Diameter- 4.62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Tube Material- Bronze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Tube length- 66in.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Tube Weight- 1,227 lb.	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Powder Charge- 2.5 lb.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Range- 1,619 yd.</a:t>
            </a:r>
          </a:p>
          <a:p>
            <a:endParaRPr lang="en-US" sz="2800" dirty="0"/>
          </a:p>
        </p:txBody>
      </p:sp>
      <p:pic>
        <p:nvPicPr>
          <p:cNvPr id="5" name="MS900097484[1].wav">
            <a:hlinkClick r:id="" action="ppaction://media"/>
          </p:cNvPr>
          <p:cNvPicPr>
            <a:picLocks noRot="1" noChangeAspect="1"/>
          </p:cNvPicPr>
          <p:nvPr>
            <a:wavAudioFile r:embed="rId1" name="MS900097484[1].wav"/>
          </p:nvPr>
        </p:nvPicPr>
        <p:blipFill>
          <a:blip r:embed="rId6" cstate="print"/>
          <a:stretch>
            <a:fillRect/>
          </a:stretch>
        </p:blipFill>
        <p:spPr>
          <a:xfrm>
            <a:off x="0" y="6553200"/>
            <a:ext cx="304800" cy="304800"/>
          </a:xfrm>
          <a:prstGeom prst="rect">
            <a:avLst/>
          </a:prstGeom>
        </p:spPr>
      </p:pic>
      <p:pic>
        <p:nvPicPr>
          <p:cNvPr id="6" name="MS900097485[1].wav">
            <a:hlinkClick r:id="" action="ppaction://media"/>
          </p:cNvPr>
          <p:cNvPicPr>
            <a:picLocks noRot="1" noChangeAspect="1"/>
          </p:cNvPicPr>
          <p:nvPr>
            <a:wavAudioFile r:embed="rId2" name="MS900097485[1].wav"/>
          </p:nvPr>
        </p:nvPicPr>
        <p:blipFill>
          <a:blip r:embed="rId6" cstate="print"/>
          <a:stretch>
            <a:fillRect/>
          </a:stretch>
        </p:blipFill>
        <p:spPr>
          <a:xfrm>
            <a:off x="0" y="6553200"/>
            <a:ext cx="304800" cy="304800"/>
          </a:xfrm>
          <a:prstGeom prst="rect">
            <a:avLst/>
          </a:prstGeom>
        </p:spPr>
      </p:pic>
      <p:pic>
        <p:nvPicPr>
          <p:cNvPr id="8" name="MS900388393[1].wav">
            <a:hlinkClick r:id="" action="ppaction://media"/>
          </p:cNvPr>
          <p:cNvPicPr>
            <a:picLocks noRot="1" noChangeAspect="1"/>
          </p:cNvPicPr>
          <p:nvPr>
            <a:wavAudioFile r:embed="rId3" name="MS900388393[1].wav"/>
          </p:nvPr>
        </p:nvPicPr>
        <p:blipFill>
          <a:blip r:embed="rId7" cstate="print"/>
          <a:stretch>
            <a:fillRect/>
          </a:stretch>
        </p:blipFill>
        <p:spPr>
          <a:xfrm>
            <a:off x="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3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132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27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403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813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 developed in France in 1850’s</a:t>
            </a:r>
          </a:p>
          <a:p>
            <a:r>
              <a:rPr lang="en-US" dirty="0" smtClean="0"/>
              <a:t>Named after Emperor Napoleon III</a:t>
            </a:r>
          </a:p>
          <a:p>
            <a:r>
              <a:rPr lang="en-US" dirty="0" smtClean="0"/>
              <a:t>It made up 39% of the field artillery at Gettysburg. (142/360)</a:t>
            </a:r>
          </a:p>
          <a:p>
            <a:r>
              <a:rPr lang="en-US" dirty="0" smtClean="0"/>
              <a:t>It fired solid shot, shell, spherical case, and canister shot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</TotalTime>
  <Words>247</Words>
  <Application>Microsoft Office PowerPoint</Application>
  <PresentationFormat>On-screen Show (4:3)</PresentationFormat>
  <Paragraphs>41</Paragraphs>
  <Slides>7</Slides>
  <Notes>0</Notes>
  <HiddenSlides>0</HiddenSlides>
  <MMClips>3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Trek</vt:lpstr>
      <vt:lpstr>Office Theme</vt:lpstr>
      <vt:lpstr>BY: Jacob confer, Colton Treaster</vt:lpstr>
      <vt:lpstr>The Henry rifle</vt:lpstr>
      <vt:lpstr>Slide 3</vt:lpstr>
      <vt:lpstr>Colt Model 1860 army revolver</vt:lpstr>
      <vt:lpstr>Slide 5</vt:lpstr>
      <vt:lpstr>12 pounder napoleon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BY: Jacob confer, Colton Treaster</dc:title>
  <dc:creator>PVI Student</dc:creator>
  <cp:lastModifiedBy>PV</cp:lastModifiedBy>
  <cp:revision>18</cp:revision>
  <dcterms:created xsi:type="dcterms:W3CDTF">2011-06-01T12:37:50Z</dcterms:created>
  <dcterms:modified xsi:type="dcterms:W3CDTF">2011-06-09T11:59:52Z</dcterms:modified>
</cp:coreProperties>
</file>